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12" d="100"/>
          <a:sy n="112" d="100"/>
        </p:scale>
        <p:origin x="158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17.09.2026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17.09.2026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43466"/>
              </p:ext>
            </p:extLst>
          </p:nvPr>
        </p:nvGraphicFramePr>
        <p:xfrm>
          <a:off x="431540" y="752114"/>
          <a:ext cx="8280920" cy="523244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867407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052527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0119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06453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33328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099237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72520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879391">
                  <a:extLst>
                    <a:ext uri="{9D8B030D-6E8A-4147-A177-3AD203B41FA5}">
                      <a16:colId xmlns:a16="http://schemas.microsoft.com/office/drawing/2014/main" val="3293226874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</a:t>
                      </a:r>
                      <a:r>
                        <a:rPr lang="tr-TR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Üyesi Esra Pelin GÜREGEN DERBEOYU</a:t>
                      </a:r>
                    </a:p>
                    <a:p>
                      <a:pPr algn="ctr" fontAlgn="b"/>
                      <a:r>
                        <a:rPr lang="tr-T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Yeni Medya ve İletişim</a:t>
                      </a:r>
                    </a:p>
                    <a:p>
                      <a:pPr algn="ctr" fontAlgn="b"/>
                      <a:r>
                        <a:rPr lang="tr-T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Media </a:t>
                      </a:r>
                      <a:r>
                        <a:rPr lang="tr-TR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</a:t>
                      </a:r>
                      <a:r>
                        <a:rPr lang="tr-T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Communication</a:t>
                      </a:r>
                      <a:endParaRPr lang="tr-TR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Danışman Görüşme Saati</a:t>
                      </a:r>
                    </a:p>
                    <a:p>
                      <a:pPr algn="ctr" fontAlgn="b"/>
                      <a:r>
                        <a:rPr lang="tr-TR" sz="800" b="0" i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Office </a:t>
                      </a:r>
                      <a:r>
                        <a:rPr lang="tr-TR" sz="800" b="0" i="1" u="none" strike="noStrike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Hours</a:t>
                      </a:r>
                      <a:endParaRPr lang="tr-TR" sz="800" b="0" i="1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B203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497205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52521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Danışman Görüşme Saati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Office </a:t>
                      </a:r>
                      <a:r>
                        <a:rPr kumimoji="0" lang="tr-TR" sz="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Hours</a:t>
                      </a:r>
                      <a:endParaRPr kumimoji="0" lang="tr-TR" sz="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B203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84604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2" name="Metin kutusu 5">
            <a:extLst>
              <a:ext uri="{FF2B5EF4-FFF2-40B4-BE49-F238E27FC236}">
                <a16:creationId xmlns:a16="http://schemas.microsoft.com/office/drawing/2014/main" id="{F6D7F28E-CA1B-EB35-80E8-12E3CBC5437C}"/>
              </a:ext>
            </a:extLst>
          </p:cNvPr>
          <p:cNvSpPr txBox="1"/>
          <p:nvPr/>
        </p:nvSpPr>
        <p:spPr>
          <a:xfrm>
            <a:off x="539552" y="332656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Görüşme Saatleri /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91</Words>
  <Application>Microsoft Macintosh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Hilal AYTİMUR</cp:lastModifiedBy>
  <cp:revision>39</cp:revision>
  <cp:lastPrinted>2022-02-24T09:20:43Z</cp:lastPrinted>
  <dcterms:created xsi:type="dcterms:W3CDTF">2021-04-20T12:55:35Z</dcterms:created>
  <dcterms:modified xsi:type="dcterms:W3CDTF">2026-09-17T08:30:34Z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